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7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 Meter 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33400" y="3581400"/>
            <a:ext cx="9144000" cy="3008670"/>
          </a:xfrm>
          <a:prstGeom prst="rect">
            <a:avLst/>
          </a:prstGeom>
        </p:spPr>
        <p:txBody>
          <a:bodyPr tIns="0">
            <a:normAutofit/>
          </a:bodyPr>
          <a:lstStyle/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Dr. Nelson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Xess</a:t>
            </a:r>
            <a:endParaRPr kumimoji="0" lang="en-US" sz="2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" marR="0" lvl="0" indent="0" algn="ctr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Department of Microbiology </a:t>
            </a:r>
          </a:p>
          <a:p>
            <a:pPr marL="27432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Bhanupratap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Deo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Govt. P.G College,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Kanker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30000"/>
                    <a:satMod val="1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Chhattisgarh</a:t>
            </a:r>
            <a:endParaRPr kumimoji="0" lang="en-IN" sz="2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30000"/>
                  <a:satMod val="1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pH 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6096000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>
                <a:latin typeface="New times roman"/>
              </a:rPr>
              <a:t>A pH meter is a scientific instrument  that measures the hydrogen ion activity in water based solution , indicating its acidity or alkalinity  expressed as </a:t>
            </a:r>
            <a:r>
              <a:rPr lang="en-US" sz="2400" dirty="0" err="1" smtClean="0">
                <a:latin typeface="New times roman"/>
              </a:rPr>
              <a:t>pH.</a:t>
            </a:r>
            <a:endParaRPr lang="en-US" sz="2400" dirty="0" smtClean="0">
              <a:latin typeface="New times roman"/>
            </a:endParaRPr>
          </a:p>
          <a:p>
            <a:pPr algn="just">
              <a:buNone/>
            </a:pPr>
            <a:endParaRPr lang="en-US" sz="2400" dirty="0" smtClean="0">
              <a:latin typeface="New times roman"/>
            </a:endParaRPr>
          </a:p>
          <a:p>
            <a:pPr algn="just"/>
            <a:r>
              <a:rPr lang="en-US" sz="2400" dirty="0" smtClean="0">
                <a:latin typeface="New times roman"/>
              </a:rPr>
              <a:t>The pH meter measures the difference in electrical potential between a pH electrode and a reference electrode, and so the pH meter is sometimes referred to as a "</a:t>
            </a:r>
            <a:r>
              <a:rPr lang="en-US" sz="2400" dirty="0" err="1" smtClean="0">
                <a:latin typeface="New times roman"/>
              </a:rPr>
              <a:t>potentiometric</a:t>
            </a:r>
            <a:r>
              <a:rPr lang="en-US" sz="2400" dirty="0" smtClean="0">
                <a:latin typeface="New times roman"/>
              </a:rPr>
              <a:t> pH meter". The difference in electrical potential relates to the acidity or pH of the solution.</a:t>
            </a:r>
          </a:p>
          <a:p>
            <a:pPr algn="just">
              <a:buNone/>
            </a:pPr>
            <a:endParaRPr lang="en-US" sz="2400" dirty="0" smtClean="0">
              <a:latin typeface="New times roman"/>
            </a:endParaRPr>
          </a:p>
          <a:p>
            <a:pPr algn="just"/>
            <a:r>
              <a:rPr lang="en-US" sz="2400" dirty="0" smtClean="0">
                <a:latin typeface="New times roman"/>
              </a:rPr>
              <a:t>The hydrogen ion concentration or pH is a measure of the acidity or alkalinity of solution.</a:t>
            </a:r>
          </a:p>
          <a:p>
            <a:pPr algn="just">
              <a:buNone/>
            </a:pPr>
            <a:endParaRPr lang="en-US" sz="2400" dirty="0" smtClean="0">
              <a:latin typeface="New times roman"/>
            </a:endParaRPr>
          </a:p>
          <a:p>
            <a:pPr algn="just"/>
            <a:r>
              <a:rPr lang="en-US" sz="2400" dirty="0" smtClean="0">
                <a:latin typeface="New times roman"/>
              </a:rPr>
              <a:t>The pH value of substance is directly to the ratio of hydrogen ion [H+] and the hydroxyl ion [OH-]</a:t>
            </a:r>
          </a:p>
          <a:p>
            <a:pPr algn="just"/>
            <a:endParaRPr lang="en-US" sz="2400" dirty="0" smtClean="0">
              <a:latin typeface="New times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material is acidic if H+ concentration is greater than OH- the pH value is less than 6.5</a:t>
            </a:r>
          </a:p>
          <a:p>
            <a:r>
              <a:rPr lang="en-US" dirty="0" smtClean="0"/>
              <a:t>The material is </a:t>
            </a:r>
            <a:r>
              <a:rPr lang="en-US" smtClean="0"/>
              <a:t>neutral if H+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Principle of operation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382000" cy="54403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Potentiometric</a:t>
            </a:r>
            <a:r>
              <a:rPr lang="en-US" dirty="0" smtClean="0"/>
              <a:t> pH meters measure the voltage between two electrodes and display the result converted into the corresponding pH value.</a:t>
            </a:r>
          </a:p>
          <a:p>
            <a:pPr>
              <a:buNone/>
            </a:pPr>
            <a:endParaRPr lang="en-US" dirty="0" smtClean="0"/>
          </a:p>
          <a:p>
            <a:pPr algn="just"/>
            <a:r>
              <a:rPr lang="en-US" dirty="0" smtClean="0"/>
              <a:t>They comprise a simple electronic amplifier and a pair of electrodes, or alternatively a combination electrode, and some form of display calibrated in pH units.</a:t>
            </a:r>
          </a:p>
          <a:p>
            <a:pPr algn="just">
              <a:buNone/>
            </a:pPr>
            <a:endParaRPr lang="en-US" dirty="0" smtClean="0"/>
          </a:p>
          <a:p>
            <a:r>
              <a:rPr lang="en-US" dirty="0" smtClean="0"/>
              <a:t>It usually has a glass electrode and a reference electrode, or a combination electrode. The electrodes, or probes, are inserted into the solution to be tested.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/>
          <a:lstStyle/>
          <a:p>
            <a:r>
              <a:rPr lang="en-US" dirty="0" smtClean="0"/>
              <a:t>pH Meter</a:t>
            </a:r>
            <a:endParaRPr lang="en-US" dirty="0"/>
          </a:p>
        </p:txBody>
      </p:sp>
      <p:pic>
        <p:nvPicPr>
          <p:cNvPr id="1026" name="Picture 2" descr="C:\Users\ISKY\Desktop\online class\Bsc 2\Deluxe-pH-Me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066800"/>
            <a:ext cx="6934200" cy="3090862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1600200" y="4572000"/>
            <a:ext cx="6172200" cy="1981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latin typeface="+mj-lt"/>
                <a:ea typeface="+mj-ea"/>
                <a:cs typeface="+mj-cs"/>
              </a:rPr>
              <a:t>Scale of pH meter = 0 to 14 </a:t>
            </a:r>
            <a:r>
              <a:rPr lang="en-US" sz="4400" dirty="0" err="1" smtClean="0">
                <a:latin typeface="+mj-lt"/>
                <a:ea typeface="+mj-ea"/>
                <a:cs typeface="+mj-cs"/>
              </a:rPr>
              <a:t>pH.</a:t>
            </a:r>
            <a:endParaRPr lang="en-US" sz="4400" dirty="0" smtClean="0"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An acidic solution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= less than 0-6.5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aseline="0" dirty="0" smtClean="0">
                <a:latin typeface="+mj-lt"/>
                <a:ea typeface="+mj-ea"/>
                <a:cs typeface="+mj-cs"/>
              </a:rPr>
              <a:t>A</a:t>
            </a:r>
            <a:r>
              <a:rPr lang="en-US" sz="4400" dirty="0" smtClean="0">
                <a:latin typeface="+mj-lt"/>
                <a:ea typeface="+mj-ea"/>
                <a:cs typeface="+mj-cs"/>
              </a:rPr>
              <a:t> basic solution = greater than 7.5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 neutral solution = 6.5 – 7.5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139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pH Meter </vt:lpstr>
      <vt:lpstr>pH Meter</vt:lpstr>
      <vt:lpstr>Slide 3</vt:lpstr>
      <vt:lpstr>Principle of operation </vt:lpstr>
      <vt:lpstr>pH Meter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 Meter</dc:title>
  <dc:creator>ISKY</dc:creator>
  <cp:lastModifiedBy>ISKY</cp:lastModifiedBy>
  <cp:revision>7</cp:revision>
  <dcterms:created xsi:type="dcterms:W3CDTF">2006-08-16T00:00:00Z</dcterms:created>
  <dcterms:modified xsi:type="dcterms:W3CDTF">2024-01-13T06:12:52Z</dcterms:modified>
</cp:coreProperties>
</file>